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64" r:id="rId5"/>
    <p:sldId id="271" r:id="rId6"/>
    <p:sldId id="269" r:id="rId7"/>
    <p:sldId id="273" r:id="rId8"/>
    <p:sldId id="262" r:id="rId9"/>
    <p:sldId id="257" r:id="rId10"/>
    <p:sldId id="259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949"/>
    <a:srgbClr val="EFF5FB"/>
    <a:srgbClr val="FFF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3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8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4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8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3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6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2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B5756-DA7A-4CD4-99D6-9779FA2138F3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C4F9-1386-410D-97B5-8052A43BF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4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sa-gibs/worldview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asa-gibs/worldview/projects/7" TargetMode="External"/><Relationship Id="rId4" Type="http://schemas.openxmlformats.org/officeDocument/2006/relationships/hyperlink" Target="https://github.com/nasa-gibs/worldview/releas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gif"/><Relationship Id="rId7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at.gibs.earthdata.nasa.gov/worldview-dev/subdaily-UAT/site-worldview-gibs-sit-cache1/web/?p=geographic&amp;l=AHI_Himawari8_CorrectedReflectance_TrueColor_v1_STD&amp;t=2017-08-16-T00:00:00Z&amp;z=4&amp;v=88.54617729631316,-9.612400463127413,142.54617729631315,29.629124960601402&amp;ab=off&amp;as=2017-08-16T00:00:00Z&amp;ae=2017-08-16T06:00:00Z&amp;av=3&amp;al=tru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EFF5FB"/>
            </a:gs>
            <a:gs pos="16000">
              <a:schemeClr val="accent1">
                <a:lumMod val="60000"/>
                <a:lumOff val="40000"/>
              </a:schemeClr>
            </a:gs>
            <a:gs pos="0">
              <a:schemeClr val="accent1">
                <a:lumMod val="45000"/>
                <a:lumOff val="55000"/>
              </a:schemeClr>
            </a:gs>
            <a:gs pos="17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296643"/>
            <a:ext cx="12192000" cy="2561357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rgbClr val="002060"/>
                </a:solidFill>
                <a:latin typeface="Gadugi" panose="020B0502040204020203" pitchFamily="34" charset="0"/>
              </a:rPr>
              <a:t>Presentation by Zachary Rice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2844904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What’s New in Worldview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04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4"/>
            <a:ext cx="4719319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Historical Event Browsing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UI Overhaul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Improved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D</a:t>
            </a: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ata Download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Improved Timeline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Gazetteer / Omni search box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Search for places, </a:t>
            </a:r>
            <a:r>
              <a:rPr lang="en-US" dirty="0" err="1">
                <a:solidFill>
                  <a:srgbClr val="002060"/>
                </a:solidFill>
                <a:latin typeface="Gadugi" panose="020B0502040204020203" pitchFamily="34" charset="0"/>
              </a:rPr>
              <a:t>lat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/long, </a:t>
            </a: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layers, etc.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User Customization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Save settings, bookmarks, </a:t>
            </a: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etc.</a:t>
            </a:r>
            <a:endParaRPr lang="en-US" dirty="0" smtClean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Crowdsource event </a:t>
            </a: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information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Virtual Globe / Data Curtains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Add features that support new missions…</a:t>
            </a:r>
          </a:p>
          <a:p>
            <a:endParaRPr lang="en-US" dirty="0" smtClean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Mid to Long-Term </a:t>
            </a:r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Goals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266" y="2038985"/>
            <a:ext cx="5413956" cy="35591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04681" y="5766991"/>
            <a:ext cx="415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494949"/>
                </a:solidFill>
              </a:rPr>
              <a:t>Worldview 3D globe concept using Cesium</a:t>
            </a:r>
            <a:endParaRPr lang="en-US" i="1" dirty="0">
              <a:solidFill>
                <a:srgbClr val="4949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19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281" y="170837"/>
            <a:ext cx="3921592" cy="7893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20" y="1921573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Thank You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06040" y="3540220"/>
            <a:ext cx="71221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More Resources &amp; Links</a:t>
            </a:r>
          </a:p>
          <a:p>
            <a:endParaRPr lang="en-US" dirty="0"/>
          </a:p>
          <a:p>
            <a:r>
              <a:rPr lang="en-US" dirty="0" smtClean="0"/>
              <a:t>Worldview on GitHub: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github.com/nasa-gibs/worldview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Release Notes: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github.com/nasa-gibs/worldview/releases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Project </a:t>
            </a:r>
            <a:r>
              <a:rPr lang="en-US" dirty="0"/>
              <a:t>Roadmap: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github.com/nasa-gibs/worldview/projects/7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0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057" y="1760796"/>
            <a:ext cx="6615774" cy="3085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Major Releases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120" y="1544320"/>
            <a:ext cx="3434080" cy="4866640"/>
          </a:xfr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82880" tIns="274320" rIns="182880" bIns="182880">
            <a:normAutofit fontScale="62500" lnSpcReduction="20000"/>
          </a:bodyPr>
          <a:lstStyle/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v2.0.0 &amp; v2.1.0</a:t>
            </a:r>
            <a:endParaRPr lang="en-US" sz="1900" b="1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Refactored codebase to use ES6 modules</a:t>
            </a:r>
            <a:endParaRPr lang="en-US" sz="18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Simplified build scripts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Improved developer tools</a:t>
            </a:r>
            <a:endParaRPr lang="en-US" sz="18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v2.2.0 </a:t>
            </a:r>
            <a:endParaRPr lang="en-US" sz="1900" b="1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Improved Snapshot &amp; GIF resolution</a:t>
            </a: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v2.3.0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Sub-daily </a:t>
            </a:r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l</a:t>
            </a:r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ayer support</a:t>
            </a: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v2.4.0 &amp; v2.5.0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Multi-day event tracking</a:t>
            </a:r>
            <a:endParaRPr lang="en-US" sz="18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>
              <a:buNone/>
            </a:pPr>
            <a:r>
              <a:rPr lang="en-US" sz="1900" b="1" dirty="0">
                <a:solidFill>
                  <a:srgbClr val="002060"/>
                </a:solidFill>
                <a:latin typeface="Gadugi" panose="020B0502040204020203" pitchFamily="34" charset="0"/>
              </a:rPr>
              <a:t>v</a:t>
            </a: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2.6.0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Natural events in polar projection views</a:t>
            </a: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v2.7.0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Vector layer support</a:t>
            </a: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V2.8.0</a:t>
            </a:r>
            <a:endParaRPr lang="en-US" sz="1900" b="1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r>
              <a:rPr lang="en-US" sz="1800" dirty="0">
                <a:solidFill>
                  <a:srgbClr val="002060"/>
                </a:solidFill>
                <a:latin typeface="Gadugi" panose="020B0502040204020203" pitchFamily="34" charset="0"/>
              </a:rPr>
              <a:t>Support selecting layers with future </a:t>
            </a:r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dates</a:t>
            </a:r>
          </a:p>
          <a:p>
            <a:pPr marL="0" indent="0">
              <a:buNone/>
            </a:pPr>
            <a:r>
              <a:rPr lang="en-US" sz="1900" b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v2.9.0 (September 2018)</a:t>
            </a:r>
          </a:p>
          <a:p>
            <a:r>
              <a:rPr lang="en-US" sz="1800" dirty="0" smtClean="0">
                <a:solidFill>
                  <a:srgbClr val="002060"/>
                </a:solidFill>
                <a:latin typeface="Gadugi" panose="020B0502040204020203" pitchFamily="34" charset="0"/>
              </a:rPr>
              <a:t>“A|B” Comparison Mode</a:t>
            </a:r>
          </a:p>
          <a:p>
            <a:pPr lvl="1"/>
            <a:endParaRPr lang="en-US" sz="1600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012" y="5222970"/>
            <a:ext cx="1072052" cy="10720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195" y="5480946"/>
            <a:ext cx="1820306" cy="7082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904" y="5316347"/>
            <a:ext cx="2042200" cy="9557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288" y="5152022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1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Improved Image Resolution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85607" y="1553268"/>
            <a:ext cx="5380366" cy="9097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High-Resolution Animated GIFs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67" y="4064000"/>
            <a:ext cx="4400134" cy="21380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83" y="2126985"/>
            <a:ext cx="4395317" cy="17010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2122679"/>
            <a:ext cx="2279522" cy="17134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813" y="4044898"/>
            <a:ext cx="2299352" cy="21571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4" y="4044897"/>
            <a:ext cx="2279522" cy="21571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73" y="2122679"/>
            <a:ext cx="2279522" cy="1705371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6154638" y="1553268"/>
            <a:ext cx="5607735" cy="909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High-Resolution Image Snapshots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73530" y="6344134"/>
            <a:ext cx="48045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7-Day Animation of Geographic Projection at 10km</a:t>
            </a:r>
            <a:endParaRPr lang="en-US" sz="1600" i="1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09500" y="6341987"/>
            <a:ext cx="34980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002060"/>
                </a:solidFill>
                <a:latin typeface="Gadugi" panose="020B0502040204020203" pitchFamily="34" charset="0"/>
              </a:rPr>
              <a:t>Arctic &amp; Antarctic Projections at </a:t>
            </a:r>
            <a:r>
              <a:rPr lang="en-US" sz="1600" i="1" dirty="0">
                <a:solidFill>
                  <a:srgbClr val="002060"/>
                </a:solidFill>
                <a:latin typeface="Gadugi" panose="020B0502040204020203" pitchFamily="34" charset="0"/>
              </a:rPr>
              <a:t>1km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0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Sub-daily Timeline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1489305"/>
            <a:ext cx="10515600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rgbClr val="002060"/>
                </a:solidFill>
                <a:latin typeface="Gadugi" panose="020B0502040204020203" pitchFamily="34" charset="0"/>
              </a:rPr>
              <a:t>10-Mintue Timeline Zoom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pic>
        <p:nvPicPr>
          <p:cNvPr id="11" name="Picture 1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01" y="2349469"/>
            <a:ext cx="5643190" cy="41054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2349469"/>
            <a:ext cx="3111064" cy="187226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313" y="4582644"/>
            <a:ext cx="3111064" cy="1872269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7309947" y="2900854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3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Sub-daily Timeline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GIBS-SI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7715" y="1773808"/>
            <a:ext cx="10396571" cy="459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5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" y="2259674"/>
            <a:ext cx="4696983" cy="3677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618" y="2279216"/>
            <a:ext cx="4692982" cy="3657879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Event Tracks &amp; Polar Events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19760" y="1572237"/>
            <a:ext cx="4696983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Event Tracking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 txBox="1">
            <a:spLocks/>
          </p:cNvSpPr>
          <p:nvPr/>
        </p:nvSpPr>
        <p:spPr>
          <a:xfrm>
            <a:off x="6584618" y="1572237"/>
            <a:ext cx="4578539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Polar Projection Support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09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V</a:t>
            </a:r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ector Support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4041" y="1572237"/>
            <a:ext cx="5100145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Orbit Tracks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398" y="2262584"/>
            <a:ext cx="4495374" cy="402366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26" y="2262583"/>
            <a:ext cx="4495376" cy="402366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63012" y="1572237"/>
            <a:ext cx="5100145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FIRMS MODIS v6 Fires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37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4968" y="154807"/>
            <a:ext cx="7771340" cy="8623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spc="200" dirty="0" smtClean="0">
                <a:solidFill>
                  <a:schemeClr val="bg1"/>
                </a:solidFill>
                <a:latin typeface="Berlin Sans FB" panose="020E0602020502020306" pitchFamily="34" charset="0"/>
              </a:rPr>
              <a:t>Comparison Mode</a:t>
            </a:r>
            <a:endParaRPr lang="en-US" spc="2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28" y="2272157"/>
            <a:ext cx="5001054" cy="4044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040" y="2272157"/>
            <a:ext cx="4750332" cy="40447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5938345" y="2659117"/>
            <a:ext cx="10510" cy="31005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895040" y="1572237"/>
            <a:ext cx="4750332" cy="58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Opacity Mode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 smtClean="0">
              <a:solidFill>
                <a:srgbClr val="002060"/>
              </a:solidFill>
              <a:latin typeface="Gadugi" panose="020B0502040204020203" pitchFamily="34" charset="0"/>
            </a:endParaRPr>
          </a:p>
          <a:p>
            <a:endParaRPr lang="en-US" dirty="0" smtClean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6241828" y="1572237"/>
            <a:ext cx="5001054" cy="581244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002060"/>
                </a:solidFill>
                <a:latin typeface="Gadugi" panose="020B0502040204020203" pitchFamily="34" charset="0"/>
              </a:rPr>
              <a:t>Swipe Mode</a:t>
            </a:r>
            <a:endParaRPr lang="en-US" dirty="0">
              <a:solidFill>
                <a:srgbClr val="002060"/>
              </a:solidFill>
              <a:latin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86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19320" cy="4504055"/>
          </a:xfrm>
          <a:ln w="12700">
            <a:solidFill>
              <a:schemeClr val="accent1"/>
            </a:solidFill>
          </a:ln>
        </p:spPr>
        <p:txBody>
          <a:bodyPr tIns="182880" bIns="182880"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Worldview </a:t>
            </a:r>
            <a:r>
              <a:rPr lang="en-US" sz="1900" dirty="0">
                <a:solidFill>
                  <a:srgbClr val="002060"/>
                </a:solidFill>
                <a:latin typeface="Gadugi" panose="020B0502040204020203" pitchFamily="34" charset="0"/>
              </a:rPr>
              <a:t>Snapshots Tool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Startup Tour/Tutorial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Show users new / popular events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Advanced Vector Support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Styling </a:t>
            </a: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based on vector </a:t>
            </a: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features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Vector </a:t>
            </a:r>
            <a:r>
              <a:rPr lang="en-US" sz="1700" dirty="0">
                <a:solidFill>
                  <a:srgbClr val="002060"/>
                </a:solidFill>
                <a:latin typeface="Gadugi" panose="020B0502040204020203" pitchFamily="34" charset="0"/>
              </a:rPr>
              <a:t>point </a:t>
            </a: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tooltips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Revamped Image Download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Capture imagery across the dateline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Vector download capabilities</a:t>
            </a:r>
          </a:p>
          <a:p>
            <a:pPr lvl="1">
              <a:lnSpc>
                <a:spcPct val="120000"/>
              </a:lnSpc>
            </a:pP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Add additional meta to downloads </a:t>
            </a:r>
            <a:b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</a:br>
            <a:r>
              <a:rPr lang="en-US" sz="1700" dirty="0" smtClean="0">
                <a:solidFill>
                  <a:srgbClr val="002060"/>
                </a:solidFill>
                <a:latin typeface="Gadugi" panose="020B0502040204020203" pitchFamily="34" charset="0"/>
              </a:rPr>
              <a:t>(legends, color bars, time stamps, etc.)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Updates to </a:t>
            </a:r>
            <a:r>
              <a:rPr lang="en-US" sz="1900" dirty="0" err="1" smtClean="0">
                <a:solidFill>
                  <a:srgbClr val="002060"/>
                </a:solidFill>
                <a:latin typeface="Gadugi" panose="020B0502040204020203" pitchFamily="34" charset="0"/>
              </a:rPr>
              <a:t>OpenStreetMap</a:t>
            </a:r>
            <a:r>
              <a:rPr lang="en-US" sz="1900" dirty="0" smtClean="0">
                <a:solidFill>
                  <a:srgbClr val="002060"/>
                </a:solidFill>
                <a:latin typeface="Gadugi" panose="020B0502040204020203" pitchFamily="34" charset="0"/>
              </a:rPr>
              <a:t> Layers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968" y="154807"/>
            <a:ext cx="7771340" cy="862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200" dirty="0">
                <a:solidFill>
                  <a:schemeClr val="bg1"/>
                </a:solidFill>
                <a:latin typeface="Berlin Sans FB" panose="020E0602020502020306" pitchFamily="34" charset="0"/>
              </a:rPr>
              <a:t>Short-Term Goals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1118932"/>
            <a:ext cx="12192000" cy="149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244" y="269470"/>
            <a:ext cx="2904592" cy="5846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330" y="1825625"/>
            <a:ext cx="54158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3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236</Words>
  <Application>Microsoft Office PowerPoint</Application>
  <PresentationFormat>Widescreen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Berlin Sans FB</vt:lpstr>
      <vt:lpstr>Calibri</vt:lpstr>
      <vt:lpstr>Calibri Light</vt:lpstr>
      <vt:lpstr>Gadugi</vt:lpstr>
      <vt:lpstr>Office Theme</vt:lpstr>
      <vt:lpstr>PowerPoint Presentation</vt:lpstr>
      <vt:lpstr>Major Releases</vt:lpstr>
      <vt:lpstr>Improved Image Resolution</vt:lpstr>
      <vt:lpstr>Sub-daily Timeline Support</vt:lpstr>
      <vt:lpstr>Sub-daily Timeline Support</vt:lpstr>
      <vt:lpstr>Event Tracks &amp; Polar Events</vt:lpstr>
      <vt:lpstr>Vector Support</vt:lpstr>
      <vt:lpstr>Comparison Mode</vt:lpstr>
      <vt:lpstr>PowerPoint Presentation</vt:lpstr>
      <vt:lpstr>PowerPoint Presentation</vt:lpstr>
      <vt:lpstr>PowerPoint Presentation</vt:lpstr>
    </vt:vector>
  </TitlesOfParts>
  <Company>HPES ACES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Worldview Status</dc:title>
  <dc:creator>Rice, Zachary T. (GSFC-580.0)[Arctic Slope Technical Services, Inc.]</dc:creator>
  <cp:lastModifiedBy>Rice, Zachary T. (GSFC-580.0)[Arctic Slope Technical Services, Inc.]</cp:lastModifiedBy>
  <cp:revision>148</cp:revision>
  <dcterms:created xsi:type="dcterms:W3CDTF">2018-03-09T22:00:48Z</dcterms:created>
  <dcterms:modified xsi:type="dcterms:W3CDTF">2018-08-23T16:58:04Z</dcterms:modified>
</cp:coreProperties>
</file>

<file path=docProps/thumbnail.jpeg>
</file>